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8"/>
  </p:notesMasterIdLst>
  <p:handoutMasterIdLst>
    <p:handoutMasterId r:id="rId9"/>
  </p:handoutMasterIdLst>
  <p:sldIdLst>
    <p:sldId id="280" r:id="rId2"/>
    <p:sldId id="303" r:id="rId3"/>
    <p:sldId id="304" r:id="rId4"/>
    <p:sldId id="305" r:id="rId5"/>
    <p:sldId id="306" r:id="rId6"/>
    <p:sldId id="301" r:id="rId7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/>
    <p:restoredTop sz="89355"/>
  </p:normalViewPr>
  <p:slideViewPr>
    <p:cSldViewPr showGuides="1">
      <p:cViewPr varScale="1">
        <p:scale>
          <a:sx n="54" d="100"/>
          <a:sy n="54" d="100"/>
        </p:scale>
        <p:origin x="320" y="752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6/11/19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cker_(software)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Tech Intro</a:t>
            </a:r>
            <a:r>
              <a:rPr lang="en-US" altLang="en-US">
                <a:latin typeface="Arial" charset="0"/>
                <a:ea typeface="ＭＳ Ｐゴシック" charset="-128"/>
              </a:rPr>
              <a:t>: Docker</a:t>
            </a:r>
            <a:endParaRPr lang="en-US" altLang="en-US" dirty="0">
              <a:latin typeface="Arial" charset="0"/>
              <a:ea typeface="ＭＳ Ｐゴシック" charset="-128"/>
            </a:endParaRP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D1DEA-FFF7-CB40-8A23-9C7604573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3FD1DA-9EBA-9E4D-9975-16C04202E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0237" y="3840162"/>
            <a:ext cx="15366601" cy="5727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3A7C0A-43AF-EF48-AACB-8617015C103F}"/>
              </a:ext>
            </a:extLst>
          </p:cNvPr>
          <p:cNvSpPr txBox="1"/>
          <p:nvPr/>
        </p:nvSpPr>
        <p:spPr>
          <a:xfrm>
            <a:off x="3170237" y="9936162"/>
            <a:ext cx="6781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linkClick r:id="rId3"/>
              </a:rPr>
              <a:t>https://en.wikipedia.org/wiki/Docker_(software)</a:t>
            </a:r>
            <a:endParaRPr lang="en-US" sz="20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786BC8C-8938-9341-BEAF-7DCFC017F575}"/>
              </a:ext>
            </a:extLst>
          </p:cNvPr>
          <p:cNvSpPr/>
          <p:nvPr/>
        </p:nvSpPr>
        <p:spPr>
          <a:xfrm rot="19144293">
            <a:off x="6014837" y="5635897"/>
            <a:ext cx="9677400" cy="2514600"/>
          </a:xfrm>
          <a:prstGeom prst="roundRect">
            <a:avLst>
              <a:gd name="adj" fmla="val 3603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rgbClr val="FFFF00"/>
                </a:solidFill>
                <a:latin typeface="Stencil" pitchFamily="82" charset="77"/>
              </a:rPr>
              <a:t>What does that even mean?</a:t>
            </a:r>
          </a:p>
        </p:txBody>
      </p:sp>
    </p:spTree>
    <p:extLst>
      <p:ext uri="{BB962C8B-B14F-4D97-AF65-F5344CB8AC3E}">
        <p14:creationId xmlns:p14="http://schemas.microsoft.com/office/powerpoint/2010/main" val="20488877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CD507-4257-B641-97E5-875CDC164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we using Docker?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FA4BA2-E4E7-6A47-B5A4-07E81BE57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37" y="4176712"/>
            <a:ext cx="6930309" cy="4813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E080D6-600D-764D-BA42-B49EEE9D9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4437" y="5141912"/>
            <a:ext cx="2794000" cy="2882900"/>
          </a:xfrm>
          <a:prstGeom prst="rect">
            <a:avLst/>
          </a:prstGeom>
        </p:spPr>
      </p:pic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FFD537AE-B2F1-E447-A48A-DA177D15C3BA}"/>
              </a:ext>
            </a:extLst>
          </p:cNvPr>
          <p:cNvCxnSpPr>
            <a:cxnSpLocks/>
            <a:stCxn id="3" idx="2"/>
          </p:cNvCxnSpPr>
          <p:nvPr/>
        </p:nvCxnSpPr>
        <p:spPr>
          <a:xfrm rot="16200000" flipH="1">
            <a:off x="9154139" y="7157064"/>
            <a:ext cx="1708150" cy="5374045"/>
          </a:xfrm>
          <a:prstGeom prst="bentConnector2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269C051-60C8-6C45-9AB8-F9A6C114D133}"/>
              </a:ext>
            </a:extLst>
          </p:cNvPr>
          <p:cNvSpPr txBox="1"/>
          <p:nvPr/>
        </p:nvSpPr>
        <p:spPr>
          <a:xfrm>
            <a:off x="12695237" y="9821000"/>
            <a:ext cx="97174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Install these things on your computer OR</a:t>
            </a:r>
          </a:p>
          <a:p>
            <a:r>
              <a:rPr lang="en-US" sz="3600" dirty="0"/>
              <a:t>Already have these things installed on your computer</a:t>
            </a:r>
          </a:p>
        </p:txBody>
      </p:sp>
    </p:spTree>
    <p:extLst>
      <p:ext uri="{BB962C8B-B14F-4D97-AF65-F5344CB8AC3E}">
        <p14:creationId xmlns:p14="http://schemas.microsoft.com/office/powerpoint/2010/main" val="25010444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DCF31-AB17-6B46-8EC3-ABC6A2154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going to happen?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E21B64-DA26-EA47-8DA2-C5D89751FB44}"/>
              </a:ext>
            </a:extLst>
          </p:cNvPr>
          <p:cNvSpPr txBox="1"/>
          <p:nvPr/>
        </p:nvSpPr>
        <p:spPr>
          <a:xfrm>
            <a:off x="3304507" y="2925762"/>
            <a:ext cx="16858330" cy="740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dirty="0"/>
              <a:t>On the first day of class the following will happen: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One third of the class will already have R Studio installed but…</a:t>
            </a:r>
          </a:p>
          <a:p>
            <a:pPr marL="1692275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Half of these students will be on an earlier version</a:t>
            </a:r>
          </a:p>
          <a:p>
            <a:pPr marL="1692275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Two thirds will have the wrong version of add-on packages used in the class</a:t>
            </a:r>
          </a:p>
          <a:p>
            <a:pPr marL="1692275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 other third will not have the packages installed at all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Two thirds of the class will not have it installed and…</a:t>
            </a:r>
          </a:p>
          <a:p>
            <a:pPr marL="1692275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Two thirds of them will be on Windows and will encounter all manner of issues with installation</a:t>
            </a:r>
          </a:p>
          <a:p>
            <a:pPr marL="1692275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The other third will be on Mac and will also face issues with installation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DA6FF67-458B-6648-80F9-BEF0E3048A2C}"/>
              </a:ext>
            </a:extLst>
          </p:cNvPr>
          <p:cNvSpPr/>
          <p:nvPr/>
        </p:nvSpPr>
        <p:spPr>
          <a:xfrm rot="19144293">
            <a:off x="6014837" y="5635897"/>
            <a:ext cx="9677400" cy="2514600"/>
          </a:xfrm>
          <a:prstGeom prst="roundRect">
            <a:avLst>
              <a:gd name="adj" fmla="val 3603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rgbClr val="FFFF00"/>
                </a:solidFill>
                <a:latin typeface="Stencil" pitchFamily="82" charset="77"/>
              </a:rPr>
              <a:t>So, what are we going to do?</a:t>
            </a:r>
          </a:p>
        </p:txBody>
      </p:sp>
    </p:spTree>
    <p:extLst>
      <p:ext uri="{BB962C8B-B14F-4D97-AF65-F5344CB8AC3E}">
        <p14:creationId xmlns:p14="http://schemas.microsoft.com/office/powerpoint/2010/main" val="37388434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0D775-537B-EE46-94FC-E6B1CD834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docker!!!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80E290-CB64-744E-90BD-3E93A709FF01}"/>
              </a:ext>
            </a:extLst>
          </p:cNvPr>
          <p:cNvSpPr txBox="1"/>
          <p:nvPr/>
        </p:nvSpPr>
        <p:spPr>
          <a:xfrm>
            <a:off x="2865437" y="3382962"/>
            <a:ext cx="1645920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4000" dirty="0"/>
              <a:t>Docker is a software program/service that allows you to create mini computers that are the same no matter where they run.</a:t>
            </a:r>
          </a:p>
          <a:p>
            <a:pPr>
              <a:spcAft>
                <a:spcPts val="600"/>
              </a:spcAft>
            </a:pPr>
            <a:endParaRPr lang="en-US" sz="4000" dirty="0"/>
          </a:p>
          <a:p>
            <a:pPr>
              <a:spcAft>
                <a:spcPts val="600"/>
              </a:spcAft>
            </a:pPr>
            <a:r>
              <a:rPr lang="en-US" sz="4000" dirty="0"/>
              <a:t>Terminology: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b="1" dirty="0"/>
              <a:t>Image</a:t>
            </a:r>
            <a:r>
              <a:rPr lang="en-US" sz="4000" dirty="0"/>
              <a:t> – a Docker image is the description of one of these mini computers and is generally specified using a special file called a </a:t>
            </a:r>
            <a:r>
              <a:rPr lang="en-US" sz="4000" dirty="0" err="1"/>
              <a:t>Dockerfile</a:t>
            </a:r>
            <a:r>
              <a:rPr lang="en-US" sz="4000" dirty="0"/>
              <a:t>.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b="1" dirty="0"/>
              <a:t>Container</a:t>
            </a:r>
            <a:r>
              <a:rPr lang="en-US" sz="4000" dirty="0"/>
              <a:t> – a Docker container is an image that is actually running. You create an image and then run that image to create a container. When you are finished using the container, you stop it.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65568745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9336</TotalTime>
  <Words>265</Words>
  <Application>Microsoft Macintosh PowerPoint</Application>
  <PresentationFormat>Custom</PresentationFormat>
  <Paragraphs>25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ＭＳ Ｐゴシック</vt:lpstr>
      <vt:lpstr>Arial</vt:lpstr>
      <vt:lpstr>Stencil</vt:lpstr>
      <vt:lpstr>Online Programs Template White[1]</vt:lpstr>
      <vt:lpstr>PowerPoint Presentation</vt:lpstr>
      <vt:lpstr>What is docker?</vt:lpstr>
      <vt:lpstr>Why are we using Docker?</vt:lpstr>
      <vt:lpstr>What is going to happen?</vt:lpstr>
      <vt:lpstr>Enter docker!!!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287</cp:revision>
  <dcterms:created xsi:type="dcterms:W3CDTF">2007-05-02T01:14:38Z</dcterms:created>
  <dcterms:modified xsi:type="dcterms:W3CDTF">2019-06-12T03:18:46Z</dcterms:modified>
</cp:coreProperties>
</file>

<file path=docProps/thumbnail.jpeg>
</file>